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3" r:id="rId6"/>
    <p:sldId id="260" r:id="rId7"/>
    <p:sldId id="266" r:id="rId8"/>
    <p:sldId id="259" r:id="rId9"/>
    <p:sldId id="265" r:id="rId10"/>
    <p:sldId id="257" r:id="rId11"/>
    <p:sldId id="269" r:id="rId12"/>
    <p:sldId id="258" r:id="rId13"/>
    <p:sldId id="267" r:id="rId14"/>
    <p:sldId id="268" r:id="rId15"/>
    <p:sldId id="26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52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7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23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63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3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00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33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39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36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51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099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95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3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2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9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45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85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88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66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BBA5-CF6F-498E-B12B-3C54EF9B8024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5C72-A485-4222-850F-B9A7B79F28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45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283E-168D-4082-98C2-53B7C2EF8863}" type="datetimeFigureOut">
              <a:rPr lang="nl-NL" smtClean="0"/>
              <a:t>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26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17668" y="365125"/>
            <a:ext cx="8236132" cy="1325563"/>
          </a:xfrm>
        </p:spPr>
        <p:txBody>
          <a:bodyPr/>
          <a:lstStyle/>
          <a:p>
            <a:r>
              <a:rPr lang="nl-NL" b="1" u="sng" dirty="0" smtClean="0"/>
              <a:t>Stekken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117668" y="2029097"/>
            <a:ext cx="8236131" cy="4147866"/>
          </a:xfrm>
        </p:spPr>
        <p:txBody>
          <a:bodyPr/>
          <a:lstStyle/>
          <a:p>
            <a:r>
              <a:rPr lang="nl-NL" dirty="0" smtClean="0"/>
              <a:t>Bladstek</a:t>
            </a:r>
          </a:p>
          <a:p>
            <a:r>
              <a:rPr lang="nl-NL" dirty="0" err="1" smtClean="0"/>
              <a:t>T</a:t>
            </a:r>
            <a:r>
              <a:rPr lang="nl-NL" dirty="0" err="1" smtClean="0">
                <a:solidFill>
                  <a:prstClr val="black"/>
                </a:solidFill>
              </a:rPr>
              <a:t>opstek</a:t>
            </a:r>
            <a:r>
              <a:rPr lang="nl-NL" dirty="0" smtClean="0">
                <a:solidFill>
                  <a:prstClr val="black"/>
                </a:solidFill>
              </a:rPr>
              <a:t>/</a:t>
            </a:r>
            <a:r>
              <a:rPr lang="nl-NL" dirty="0" err="1" smtClean="0">
                <a:solidFill>
                  <a:prstClr val="black"/>
                </a:solidFill>
              </a:rPr>
              <a:t>kopstek</a:t>
            </a:r>
            <a:r>
              <a:rPr lang="nl-NL" dirty="0">
                <a:solidFill>
                  <a:prstClr val="black"/>
                </a:solidFill>
              </a:rPr>
              <a:t>, </a:t>
            </a:r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Tussenstek</a:t>
            </a:r>
            <a:r>
              <a:rPr lang="nl-NL" dirty="0">
                <a:solidFill>
                  <a:prstClr val="black"/>
                </a:solidFill>
              </a:rPr>
              <a:t>, </a:t>
            </a:r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Stengelstek </a:t>
            </a:r>
            <a:r>
              <a:rPr lang="nl-NL" dirty="0">
                <a:solidFill>
                  <a:prstClr val="black"/>
                </a:solidFill>
              </a:rPr>
              <a:t>(winterstek), </a:t>
            </a:r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Wortelstek</a:t>
            </a: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25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375" y="1027906"/>
            <a:ext cx="3396073" cy="16717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7" y="1027906"/>
            <a:ext cx="3724275" cy="4800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374" y="2857500"/>
            <a:ext cx="3396073" cy="18597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189" y="1027906"/>
            <a:ext cx="4120307" cy="301418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624" y="3326673"/>
            <a:ext cx="725436" cy="342682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9656087" y="4042090"/>
            <a:ext cx="45719" cy="2711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418374" y="4770906"/>
            <a:ext cx="4847718" cy="201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Voorbeelden: </a:t>
            </a:r>
          </a:p>
          <a:p>
            <a:pPr marL="0" indent="0">
              <a:buNone/>
            </a:pPr>
            <a:r>
              <a:rPr lang="nl-NL" dirty="0" err="1" smtClean="0"/>
              <a:t>Cornus</a:t>
            </a:r>
            <a:r>
              <a:rPr lang="nl-NL" dirty="0" smtClean="0"/>
              <a:t>, </a:t>
            </a:r>
            <a:r>
              <a:rPr lang="nl-NL" dirty="0" err="1" smtClean="0"/>
              <a:t>Vitis</a:t>
            </a:r>
            <a:r>
              <a:rPr lang="nl-NL" dirty="0" smtClean="0"/>
              <a:t>, Forsythia, </a:t>
            </a:r>
            <a:r>
              <a:rPr lang="nl-NL" dirty="0" err="1" smtClean="0"/>
              <a:t>Budleia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6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Wortelstek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1037" y="4229191"/>
            <a:ext cx="10883537" cy="12310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Stukjes van de wortel van een plant op vochtige grond leggen en er een klein laagje grond overheen strooien.</a:t>
            </a:r>
          </a:p>
          <a:p>
            <a:pPr marL="0" indent="0">
              <a:buNone/>
            </a:pPr>
            <a:r>
              <a:rPr lang="nl-NL" dirty="0" smtClean="0"/>
              <a:t>Vaak toegepast bij vaste planten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516516"/>
            <a:ext cx="10829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853" y="3841636"/>
            <a:ext cx="3261361" cy="864734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Phlox</a:t>
            </a:r>
            <a:r>
              <a:rPr lang="nl-NL" dirty="0" smtClean="0"/>
              <a:t> (</a:t>
            </a:r>
            <a:r>
              <a:rPr lang="nl-NL" dirty="0" err="1" smtClean="0"/>
              <a:t>Paniculata</a:t>
            </a:r>
            <a:r>
              <a:rPr lang="nl-NL" dirty="0" smtClean="0"/>
              <a:t> Gr)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17" y="1157604"/>
            <a:ext cx="3952875" cy="4619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634" y="-74443"/>
            <a:ext cx="3562350" cy="5048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09" y="4083664"/>
            <a:ext cx="2247356" cy="2798693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277745" y="5152889"/>
            <a:ext cx="2795451" cy="8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err="1" smtClean="0"/>
              <a:t>Anemone</a:t>
            </a:r>
            <a:r>
              <a:rPr lang="nl-NL" dirty="0" smtClean="0"/>
              <a:t> </a:t>
            </a:r>
            <a:r>
              <a:rPr lang="nl-NL" dirty="0" err="1" smtClean="0"/>
              <a:t>hybrida</a:t>
            </a: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6685" y="6017623"/>
            <a:ext cx="2795451" cy="86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Echinacea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537" y="137840"/>
            <a:ext cx="3672463" cy="35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" y="105320"/>
            <a:ext cx="7305675" cy="44005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245" y="2857500"/>
            <a:ext cx="48863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5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0041" y="3438026"/>
            <a:ext cx="7339149" cy="1325563"/>
          </a:xfrm>
        </p:spPr>
        <p:txBody>
          <a:bodyPr/>
          <a:lstStyle/>
          <a:p>
            <a:r>
              <a:rPr lang="nl-NL" u="sng" dirty="0" smtClean="0"/>
              <a:t>Bladstek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3296" y="2067345"/>
            <a:ext cx="10515600" cy="4351338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Echeveria</a:t>
            </a:r>
            <a:r>
              <a:rPr lang="nl-NL" dirty="0" smtClean="0"/>
              <a:t>								</a:t>
            </a:r>
            <a:r>
              <a:rPr lang="nl-NL" dirty="0" err="1" smtClean="0"/>
              <a:t>Peperomia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" y="104503"/>
            <a:ext cx="3905476" cy="30131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" y="3656748"/>
            <a:ext cx="4552733" cy="30488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199" y="44398"/>
            <a:ext cx="2981734" cy="31668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81" y="68730"/>
            <a:ext cx="4418922" cy="34233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990" y="4763589"/>
            <a:ext cx="7476010" cy="20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" y="1972558"/>
            <a:ext cx="2784702" cy="48854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55" y="-735"/>
            <a:ext cx="3045959" cy="238941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515" y="283970"/>
            <a:ext cx="2433365" cy="6508172"/>
          </a:xfrm>
          <a:prstGeom prst="rect">
            <a:avLst/>
          </a:prstGeom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943496" y="2664823"/>
            <a:ext cx="9030790" cy="351214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Streptocarpus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</a:t>
            </a:r>
            <a:r>
              <a:rPr lang="nl-NL" dirty="0" err="1" smtClean="0"/>
              <a:t>Saintpaulia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617" y="2129279"/>
            <a:ext cx="29051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9492" y="1329237"/>
            <a:ext cx="11022874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Begonia Rex							</a:t>
            </a:r>
            <a:r>
              <a:rPr lang="nl-NL" u="sng" dirty="0" smtClean="0"/>
              <a:t>Bladstek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stek van een blad; een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heel blad of een deel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van het blad </a:t>
            </a:r>
            <a:endParaRPr lang="nl-NL" dirty="0"/>
          </a:p>
        </p:txBody>
      </p:sp>
      <p:pic>
        <p:nvPicPr>
          <p:cNvPr id="5" name="Tijdelijke aanduiding voor inhou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66" y="3409365"/>
            <a:ext cx="4171406" cy="33506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92" y="296233"/>
            <a:ext cx="3544592" cy="60957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8" y="2419078"/>
            <a:ext cx="3595612" cy="33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321" y="-118151"/>
            <a:ext cx="10515600" cy="1325563"/>
          </a:xfrm>
        </p:spPr>
        <p:txBody>
          <a:bodyPr/>
          <a:lstStyle/>
          <a:p>
            <a:r>
              <a:rPr lang="nl-NL" u="sng" dirty="0" err="1" smtClean="0"/>
              <a:t>Topstek</a:t>
            </a:r>
            <a:r>
              <a:rPr lang="nl-NL" u="sng" dirty="0" smtClean="0"/>
              <a:t> / </a:t>
            </a:r>
            <a:r>
              <a:rPr lang="nl-NL" u="sng" dirty="0" err="1" smtClean="0"/>
              <a:t>kopstek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5474" y="303839"/>
            <a:ext cx="7167155" cy="26587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Stuk stengel met aantal blad(paren) en de kop.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Van zijscheuten = kopstekken  (meerdere X)</a:t>
            </a:r>
          </a:p>
          <a:p>
            <a:pPr marL="0" indent="0">
              <a:buNone/>
            </a:pPr>
            <a:r>
              <a:rPr lang="nl-NL" dirty="0" err="1" smtClean="0"/>
              <a:t>Eindkop</a:t>
            </a:r>
            <a:r>
              <a:rPr lang="nl-NL" dirty="0" smtClean="0"/>
              <a:t> van moerplant = </a:t>
            </a:r>
            <a:r>
              <a:rPr lang="nl-NL" dirty="0" err="1"/>
              <a:t>t</a:t>
            </a:r>
            <a:r>
              <a:rPr lang="nl-NL" dirty="0" err="1" smtClean="0"/>
              <a:t>opstek</a:t>
            </a:r>
            <a:r>
              <a:rPr lang="nl-NL" dirty="0" smtClean="0"/>
              <a:t> (1x)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1" y="1079728"/>
            <a:ext cx="3800748" cy="40972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5" y="4124325"/>
            <a:ext cx="2343150" cy="27336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250" y="2058966"/>
            <a:ext cx="4321629" cy="47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8" y="204141"/>
            <a:ext cx="4153874" cy="24345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8" y="3407043"/>
            <a:ext cx="4324350" cy="33337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325" y="0"/>
            <a:ext cx="3924357" cy="43978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494" y="1421418"/>
            <a:ext cx="2009775" cy="52482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751" y="3757992"/>
            <a:ext cx="2911249" cy="31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u="sng" dirty="0" smtClean="0"/>
              <a:t>Tussenstek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5759" y="5555975"/>
            <a:ext cx="11825149" cy="130202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Hedera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</a:t>
            </a:r>
            <a:r>
              <a:rPr lang="nl-NL" dirty="0" err="1" smtClean="0"/>
              <a:t>Hydrangea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623"/>
            <a:ext cx="6114362" cy="4308566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981302" y="1981199"/>
            <a:ext cx="17418" cy="223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563662" y="2285999"/>
            <a:ext cx="17418" cy="223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43969" y="2285999"/>
            <a:ext cx="17418" cy="223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346048" y="2285999"/>
            <a:ext cx="17418" cy="223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79001" y="2534193"/>
            <a:ext cx="17418" cy="223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903937" y="2285999"/>
            <a:ext cx="17418" cy="223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09" y="1064623"/>
            <a:ext cx="58293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7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44640" y="1811383"/>
            <a:ext cx="4709160" cy="4365580"/>
          </a:xfrm>
        </p:spPr>
        <p:txBody>
          <a:bodyPr/>
          <a:lstStyle/>
          <a:p>
            <a:r>
              <a:rPr lang="nl-NL" u="sng" dirty="0" smtClean="0"/>
              <a:t>Tussenstek</a:t>
            </a:r>
            <a:r>
              <a:rPr lang="nl-NL" dirty="0" smtClean="0"/>
              <a:t>:</a:t>
            </a:r>
          </a:p>
          <a:p>
            <a:r>
              <a:rPr lang="nl-NL" dirty="0" smtClean="0"/>
              <a:t>Stek van een stuk stengel, met blad, zonder kop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0" y="1519781"/>
            <a:ext cx="60293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9292" y="0"/>
            <a:ext cx="8061960" cy="1325563"/>
          </a:xfrm>
        </p:spPr>
        <p:txBody>
          <a:bodyPr/>
          <a:lstStyle/>
          <a:p>
            <a:r>
              <a:rPr lang="nl-NL" u="sng" dirty="0" smtClean="0"/>
              <a:t>Stengelstek</a:t>
            </a:r>
            <a:r>
              <a:rPr lang="nl-NL" dirty="0" smtClean="0"/>
              <a:t> (winterstek):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97188" y="1715589"/>
            <a:ext cx="5146766" cy="320734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Stukken stengel (1 jarige houtachtige takken) zonder blad </a:t>
            </a:r>
          </a:p>
          <a:p>
            <a:pPr marL="0" indent="0">
              <a:buNone/>
            </a:pPr>
            <a:r>
              <a:rPr lang="nl-NL" dirty="0" smtClean="0"/>
              <a:t>Bundelen en onderste deel in vochtige grond plaatsen.</a:t>
            </a:r>
          </a:p>
          <a:p>
            <a:pPr marL="0" indent="0">
              <a:buNone/>
            </a:pPr>
            <a:r>
              <a:rPr lang="nl-NL" dirty="0" smtClean="0"/>
              <a:t>Stekken in wintermaanden (okt./febr.)</a:t>
            </a:r>
          </a:p>
          <a:p>
            <a:pPr marL="0" indent="0">
              <a:buNone/>
            </a:pPr>
            <a:r>
              <a:rPr lang="nl-NL" dirty="0" smtClean="0"/>
              <a:t>Ook wel houtstek genoemd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6" y="1053465"/>
            <a:ext cx="65913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46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141</Words>
  <Application>Microsoft Office PowerPoint</Application>
  <PresentationFormat>Breedbeeld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1_Kantoorthema</vt:lpstr>
      <vt:lpstr>Stekken</vt:lpstr>
      <vt:lpstr>Bladstek:</vt:lpstr>
      <vt:lpstr>PowerPoint-presentatie</vt:lpstr>
      <vt:lpstr>PowerPoint-presentatie</vt:lpstr>
      <vt:lpstr>Topstek / kopstek:</vt:lpstr>
      <vt:lpstr>PowerPoint-presentatie</vt:lpstr>
      <vt:lpstr>Tussenstek:</vt:lpstr>
      <vt:lpstr>PowerPoint-presentatie</vt:lpstr>
      <vt:lpstr>Stengelstek (winterstek):</vt:lpstr>
      <vt:lpstr>PowerPoint-presentatie</vt:lpstr>
      <vt:lpstr>Wortelstek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12</cp:revision>
  <dcterms:created xsi:type="dcterms:W3CDTF">2018-02-08T10:08:32Z</dcterms:created>
  <dcterms:modified xsi:type="dcterms:W3CDTF">2018-03-05T18:45:06Z</dcterms:modified>
</cp:coreProperties>
</file>